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117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hristopher Adams" initials="CA" lastIdx="1" clrIdx="0">
    <p:extLst>
      <p:ext uri="{19B8F6BF-5375-455C-9EA6-DF929625EA0E}">
        <p15:presenceInfo xmlns:p15="http://schemas.microsoft.com/office/powerpoint/2012/main" userId="S::christopher.adams@arminstitute.org::ea9e0f2d-fb20-4de6-b078-0a900efe3ef1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F081303-5543-DE9E-06FE-CC6C06991555}" v="2" dt="2022-07-11T04:37:06.316"/>
    <p1510:client id="{8CC85D3D-DF62-4663-99D8-5BCFF16C1F6A}" v="2" dt="2022-06-01T19:29:16.023"/>
    <p1510:client id="{A011F5FB-2FB3-90E4-CB46-C9E868E07C4F}" v="6" dt="2022-07-12T13:56:57.701"/>
    <p1510:client id="{E9FB64A7-66F5-69F6-1FD1-B05F1842E183}" v="46" dt="2022-07-12T13:53:13.30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1" d="100"/>
          <a:sy n="61" d="100"/>
        </p:scale>
        <p:origin x="788" y="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10" Type="http://schemas.microsoft.com/office/2015/10/relationships/revisionInfo" Target="revisionInfo.xml"/><Relationship Id="rId4" Type="http://schemas.openxmlformats.org/officeDocument/2006/relationships/commentAuthors" Target="commentAuthors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ichael Skocik" userId="e81ed2cf-1b18-4654-b51d-c11dcb3da24c" providerId="ADAL" clId="{8CC85D3D-DF62-4663-99D8-5BCFF16C1F6A}"/>
    <pc:docChg chg="modSld modMainMaster">
      <pc:chgData name="Michael Skocik" userId="e81ed2cf-1b18-4654-b51d-c11dcb3da24c" providerId="ADAL" clId="{8CC85D3D-DF62-4663-99D8-5BCFF16C1F6A}" dt="2022-06-01T19:36:16.215" v="100" actId="6549"/>
      <pc:docMkLst>
        <pc:docMk/>
      </pc:docMkLst>
      <pc:sldChg chg="modSp mod">
        <pc:chgData name="Michael Skocik" userId="e81ed2cf-1b18-4654-b51d-c11dcb3da24c" providerId="ADAL" clId="{8CC85D3D-DF62-4663-99D8-5BCFF16C1F6A}" dt="2022-06-01T19:36:16.215" v="100" actId="6549"/>
        <pc:sldMkLst>
          <pc:docMk/>
          <pc:sldMk cId="1823750727" sldId="1177"/>
        </pc:sldMkLst>
        <pc:spChg chg="mod">
          <ac:chgData name="Michael Skocik" userId="e81ed2cf-1b18-4654-b51d-c11dcb3da24c" providerId="ADAL" clId="{8CC85D3D-DF62-4663-99D8-5BCFF16C1F6A}" dt="2022-06-01T19:36:16.215" v="100" actId="6549"/>
          <ac:spMkLst>
            <pc:docMk/>
            <pc:sldMk cId="1823750727" sldId="1177"/>
            <ac:spMk id="12" creationId="{56BCBE49-8AA9-43B0-8643-6CB532873288}"/>
          </ac:spMkLst>
        </pc:spChg>
      </pc:sldChg>
      <pc:sldMasterChg chg="addSp delSp modSp mod">
        <pc:chgData name="Michael Skocik" userId="e81ed2cf-1b18-4654-b51d-c11dcb3da24c" providerId="ADAL" clId="{8CC85D3D-DF62-4663-99D8-5BCFF16C1F6A}" dt="2022-06-01T19:29:22.595" v="16" actId="1037"/>
        <pc:sldMasterMkLst>
          <pc:docMk/>
          <pc:sldMasterMk cId="3882505229" sldId="2147483660"/>
        </pc:sldMasterMkLst>
        <pc:picChg chg="add mod">
          <ac:chgData name="Michael Skocik" userId="e81ed2cf-1b18-4654-b51d-c11dcb3da24c" providerId="ADAL" clId="{8CC85D3D-DF62-4663-99D8-5BCFF16C1F6A}" dt="2022-06-01T19:29:22.595" v="16" actId="1037"/>
          <ac:picMkLst>
            <pc:docMk/>
            <pc:sldMasterMk cId="3882505229" sldId="2147483660"/>
            <ac:picMk id="8" creationId="{52B04D0D-095B-4F65-B394-A943E6862940}"/>
          </ac:picMkLst>
        </pc:picChg>
        <pc:picChg chg="del">
          <ac:chgData name="Michael Skocik" userId="e81ed2cf-1b18-4654-b51d-c11dcb3da24c" providerId="ADAL" clId="{8CC85D3D-DF62-4663-99D8-5BCFF16C1F6A}" dt="2022-06-01T19:29:16.023" v="2" actId="478"/>
          <ac:picMkLst>
            <pc:docMk/>
            <pc:sldMasterMk cId="3882505229" sldId="2147483660"/>
            <ac:picMk id="13" creationId="{00000000-0000-0000-0000-000000000000}"/>
          </ac:picMkLst>
        </pc:picChg>
      </pc:sldMasterChg>
    </pc:docChg>
  </pc:docChgLst>
  <pc:docChgLst>
    <pc:chgData name="Christopher Adams" userId="S::christopher.adams@arminstitute.org::a05c6257-6058-49df-9bea-9fe645e9bde3" providerId="AD" clId="Web-{E9FB64A7-66F5-69F6-1FD1-B05F1842E183}"/>
    <pc:docChg chg="modSld">
      <pc:chgData name="Christopher Adams" userId="S::christopher.adams@arminstitute.org::a05c6257-6058-49df-9bea-9fe645e9bde3" providerId="AD" clId="Web-{E9FB64A7-66F5-69F6-1FD1-B05F1842E183}" dt="2022-07-12T13:53:13.304" v="22" actId="20577"/>
      <pc:docMkLst>
        <pc:docMk/>
      </pc:docMkLst>
      <pc:sldChg chg="modSp">
        <pc:chgData name="Christopher Adams" userId="S::christopher.adams@arminstitute.org::a05c6257-6058-49df-9bea-9fe645e9bde3" providerId="AD" clId="Web-{E9FB64A7-66F5-69F6-1FD1-B05F1842E183}" dt="2022-07-12T13:53:13.304" v="22" actId="20577"/>
        <pc:sldMkLst>
          <pc:docMk/>
          <pc:sldMk cId="1823750727" sldId="1177"/>
        </pc:sldMkLst>
        <pc:spChg chg="mod">
          <ac:chgData name="Christopher Adams" userId="S::christopher.adams@arminstitute.org::a05c6257-6058-49df-9bea-9fe645e9bde3" providerId="AD" clId="Web-{E9FB64A7-66F5-69F6-1FD1-B05F1842E183}" dt="2022-07-12T13:53:13.304" v="22" actId="20577"/>
          <ac:spMkLst>
            <pc:docMk/>
            <pc:sldMk cId="1823750727" sldId="1177"/>
            <ac:spMk id="5" creationId="{00000000-0000-0000-0000-000000000000}"/>
          </ac:spMkLst>
        </pc:spChg>
        <pc:spChg chg="mod">
          <ac:chgData name="Christopher Adams" userId="S::christopher.adams@arminstitute.org::a05c6257-6058-49df-9bea-9fe645e9bde3" providerId="AD" clId="Web-{E9FB64A7-66F5-69F6-1FD1-B05F1842E183}" dt="2022-07-12T13:52:20.398" v="10" actId="20577"/>
          <ac:spMkLst>
            <pc:docMk/>
            <pc:sldMk cId="1823750727" sldId="1177"/>
            <ac:spMk id="12" creationId="{56BCBE49-8AA9-43B0-8643-6CB532873288}"/>
          </ac:spMkLst>
        </pc:spChg>
      </pc:sldChg>
    </pc:docChg>
  </pc:docChgLst>
  <pc:docChgLst>
    <pc:chgData name="Christopher Adams" userId="S::christopher.adams@arminstitute.org::a05c6257-6058-49df-9bea-9fe645e9bde3" providerId="AD" clId="Web-{A011F5FB-2FB3-90E4-CB46-C9E868E07C4F}"/>
    <pc:docChg chg="modSld">
      <pc:chgData name="Christopher Adams" userId="S::christopher.adams@arminstitute.org::a05c6257-6058-49df-9bea-9fe645e9bde3" providerId="AD" clId="Web-{A011F5FB-2FB3-90E4-CB46-C9E868E07C4F}" dt="2022-07-12T13:56:57.685" v="2" actId="20577"/>
      <pc:docMkLst>
        <pc:docMk/>
      </pc:docMkLst>
      <pc:sldChg chg="modSp">
        <pc:chgData name="Christopher Adams" userId="S::christopher.adams@arminstitute.org::a05c6257-6058-49df-9bea-9fe645e9bde3" providerId="AD" clId="Web-{A011F5FB-2FB3-90E4-CB46-C9E868E07C4F}" dt="2022-07-12T13:56:57.685" v="2" actId="20577"/>
        <pc:sldMkLst>
          <pc:docMk/>
          <pc:sldMk cId="1823750727" sldId="1177"/>
        </pc:sldMkLst>
        <pc:spChg chg="mod">
          <ac:chgData name="Christopher Adams" userId="S::christopher.adams@arminstitute.org::a05c6257-6058-49df-9bea-9fe645e9bde3" providerId="AD" clId="Web-{A011F5FB-2FB3-90E4-CB46-C9E868E07C4F}" dt="2022-07-12T13:56:57.685" v="2" actId="20577"/>
          <ac:spMkLst>
            <pc:docMk/>
            <pc:sldMk cId="1823750727" sldId="1177"/>
            <ac:spMk id="12" creationId="{56BCBE49-8AA9-43B0-8643-6CB532873288}"/>
          </ac:spMkLst>
        </pc:spChg>
      </pc:sldChg>
    </pc:docChg>
  </pc:docChgLst>
  <pc:docChgLst>
    <pc:chgData name="Christopher Adams" userId="S::christopher.adams@arminstitute.org::a05c6257-6058-49df-9bea-9fe645e9bde3" providerId="AD" clId="Web-{2F081303-5543-DE9E-06FE-CC6C06991555}"/>
    <pc:docChg chg="modSld">
      <pc:chgData name="Christopher Adams" userId="S::christopher.adams@arminstitute.org::a05c6257-6058-49df-9bea-9fe645e9bde3" providerId="AD" clId="Web-{2F081303-5543-DE9E-06FE-CC6C06991555}" dt="2022-07-11T04:37:06.316" v="0" actId="20577"/>
      <pc:docMkLst>
        <pc:docMk/>
      </pc:docMkLst>
      <pc:sldChg chg="modSp">
        <pc:chgData name="Christopher Adams" userId="S::christopher.adams@arminstitute.org::a05c6257-6058-49df-9bea-9fe645e9bde3" providerId="AD" clId="Web-{2F081303-5543-DE9E-06FE-CC6C06991555}" dt="2022-07-11T04:37:06.316" v="0" actId="20577"/>
        <pc:sldMkLst>
          <pc:docMk/>
          <pc:sldMk cId="1823750727" sldId="1177"/>
        </pc:sldMkLst>
        <pc:spChg chg="mod">
          <ac:chgData name="Christopher Adams" userId="S::christopher.adams@arminstitute.org::a05c6257-6058-49df-9bea-9fe645e9bde3" providerId="AD" clId="Web-{2F081303-5543-DE9E-06FE-CC6C06991555}" dt="2022-07-11T04:37:06.316" v="0" actId="20577"/>
          <ac:spMkLst>
            <pc:docMk/>
            <pc:sldMk cId="1823750727" sldId="1177"/>
            <ac:spMk id="12" creationId="{56BCBE49-8AA9-43B0-8643-6CB532873288}"/>
          </ac:spMkLst>
        </pc:spChg>
      </pc:sldChg>
    </pc:docChg>
  </pc:docChgLst>
  <pc:docChgLst>
    <pc:chgData name="Chuck Brandt" userId="c858e449-8eec-4d24-8a0e-799242ae9cef" providerId="ADAL" clId="{2F663260-366A-4510-ADA4-804FE8B5058D}"/>
    <pc:docChg chg="undo custSel addSld delSld modSld delMainMaster">
      <pc:chgData name="Chuck Brandt" userId="c858e449-8eec-4d24-8a0e-799242ae9cef" providerId="ADAL" clId="{2F663260-366A-4510-ADA4-804FE8B5058D}" dt="2021-11-29T22:38:04" v="612" actId="20577"/>
      <pc:docMkLst>
        <pc:docMk/>
      </pc:docMkLst>
      <pc:sldChg chg="addSp delSp del mod">
        <pc:chgData name="Chuck Brandt" userId="c858e449-8eec-4d24-8a0e-799242ae9cef" providerId="ADAL" clId="{2F663260-366A-4510-ADA4-804FE8B5058D}" dt="2021-11-29T22:32:19.002" v="569" actId="2696"/>
        <pc:sldMkLst>
          <pc:docMk/>
          <pc:sldMk cId="1796545141" sldId="762"/>
        </pc:sldMkLst>
        <pc:spChg chg="add del">
          <ac:chgData name="Chuck Brandt" userId="c858e449-8eec-4d24-8a0e-799242ae9cef" providerId="ADAL" clId="{2F663260-366A-4510-ADA4-804FE8B5058D}" dt="2021-11-29T22:10:50.393" v="2" actId="478"/>
          <ac:spMkLst>
            <pc:docMk/>
            <pc:sldMk cId="1796545141" sldId="762"/>
            <ac:spMk id="7" creationId="{00000000-0000-0000-0000-000000000000}"/>
          </ac:spMkLst>
        </pc:spChg>
        <pc:spChg chg="add del">
          <ac:chgData name="Chuck Brandt" userId="c858e449-8eec-4d24-8a0e-799242ae9cef" providerId="ADAL" clId="{2F663260-366A-4510-ADA4-804FE8B5058D}" dt="2021-11-29T22:10:51.010" v="3" actId="478"/>
          <ac:spMkLst>
            <pc:docMk/>
            <pc:sldMk cId="1796545141" sldId="762"/>
            <ac:spMk id="35" creationId="{00000000-0000-0000-0000-000000000000}"/>
          </ac:spMkLst>
        </pc:spChg>
      </pc:sldChg>
      <pc:sldChg chg="addSp delSp modSp del mod">
        <pc:chgData name="Chuck Brandt" userId="c858e449-8eec-4d24-8a0e-799242ae9cef" providerId="ADAL" clId="{2F663260-366A-4510-ADA4-804FE8B5058D}" dt="2021-11-29T22:32:16.452" v="568" actId="2696"/>
        <pc:sldMkLst>
          <pc:docMk/>
          <pc:sldMk cId="3284598850" sldId="1176"/>
        </pc:sldMkLst>
        <pc:spChg chg="mod">
          <ac:chgData name="Chuck Brandt" userId="c858e449-8eec-4d24-8a0e-799242ae9cef" providerId="ADAL" clId="{2F663260-366A-4510-ADA4-804FE8B5058D}" dt="2021-11-29T22:13:50.402" v="23" actId="20577"/>
          <ac:spMkLst>
            <pc:docMk/>
            <pc:sldMk cId="3284598850" sldId="1176"/>
            <ac:spMk id="12" creationId="{56BCBE49-8AA9-43B0-8643-6CB532873288}"/>
          </ac:spMkLst>
        </pc:spChg>
        <pc:picChg chg="add del">
          <ac:chgData name="Chuck Brandt" userId="c858e449-8eec-4d24-8a0e-799242ae9cef" providerId="ADAL" clId="{2F663260-366A-4510-ADA4-804FE8B5058D}" dt="2021-11-29T22:30:19.021" v="563" actId="478"/>
          <ac:picMkLst>
            <pc:docMk/>
            <pc:sldMk cId="3284598850" sldId="1176"/>
            <ac:picMk id="25" creationId="{693DD975-9EE0-4C1C-BF27-AC3F437E2183}"/>
          </ac:picMkLst>
        </pc:picChg>
      </pc:sldChg>
      <pc:sldChg chg="addSp delSp modSp add mod">
        <pc:chgData name="Chuck Brandt" userId="c858e449-8eec-4d24-8a0e-799242ae9cef" providerId="ADAL" clId="{2F663260-366A-4510-ADA4-804FE8B5058D}" dt="2021-11-29T22:38:04" v="612" actId="20577"/>
        <pc:sldMkLst>
          <pc:docMk/>
          <pc:sldMk cId="1823750727" sldId="1177"/>
        </pc:sldMkLst>
        <pc:spChg chg="add mod">
          <ac:chgData name="Chuck Brandt" userId="c858e449-8eec-4d24-8a0e-799242ae9cef" providerId="ADAL" clId="{2F663260-366A-4510-ADA4-804FE8B5058D}" dt="2021-11-29T22:19:19.689" v="205" actId="688"/>
          <ac:spMkLst>
            <pc:docMk/>
            <pc:sldMk cId="1823750727" sldId="1177"/>
            <ac:spMk id="2" creationId="{E265903A-00D0-4C94-9588-592CE65AC362}"/>
          </ac:spMkLst>
        </pc:spChg>
        <pc:spChg chg="mod">
          <ac:chgData name="Chuck Brandt" userId="c858e449-8eec-4d24-8a0e-799242ae9cef" providerId="ADAL" clId="{2F663260-366A-4510-ADA4-804FE8B5058D}" dt="2021-11-29T22:15:33.519" v="35" actId="20577"/>
          <ac:spMkLst>
            <pc:docMk/>
            <pc:sldMk cId="1823750727" sldId="1177"/>
            <ac:spMk id="3" creationId="{A608D7B7-4084-4BE2-930C-82A65A37D801}"/>
          </ac:spMkLst>
        </pc:spChg>
        <pc:spChg chg="mod">
          <ac:chgData name="Chuck Brandt" userId="c858e449-8eec-4d24-8a0e-799242ae9cef" providerId="ADAL" clId="{2F663260-366A-4510-ADA4-804FE8B5058D}" dt="2021-11-29T22:36:21.725" v="571" actId="20577"/>
          <ac:spMkLst>
            <pc:docMk/>
            <pc:sldMk cId="1823750727" sldId="1177"/>
            <ac:spMk id="4" creationId="{00000000-0000-0000-0000-000000000000}"/>
          </ac:spMkLst>
        </pc:spChg>
        <pc:spChg chg="mod">
          <ac:chgData name="Chuck Brandt" userId="c858e449-8eec-4d24-8a0e-799242ae9cef" providerId="ADAL" clId="{2F663260-366A-4510-ADA4-804FE8B5058D}" dt="2021-11-29T22:36:30.473" v="573" actId="20577"/>
          <ac:spMkLst>
            <pc:docMk/>
            <pc:sldMk cId="1823750727" sldId="1177"/>
            <ac:spMk id="5" creationId="{00000000-0000-0000-0000-000000000000}"/>
          </ac:spMkLst>
        </pc:spChg>
        <pc:spChg chg="del mod">
          <ac:chgData name="Chuck Brandt" userId="c858e449-8eec-4d24-8a0e-799242ae9cef" providerId="ADAL" clId="{2F663260-366A-4510-ADA4-804FE8B5058D}" dt="2021-11-29T22:36:49.311" v="575" actId="478"/>
          <ac:spMkLst>
            <pc:docMk/>
            <pc:sldMk cId="1823750727" sldId="1177"/>
            <ac:spMk id="6" creationId="{5F2B9FEE-A317-4B77-A1BC-54AD77611216}"/>
          </ac:spMkLst>
        </pc:spChg>
        <pc:spChg chg="mod">
          <ac:chgData name="Chuck Brandt" userId="c858e449-8eec-4d24-8a0e-799242ae9cef" providerId="ADAL" clId="{2F663260-366A-4510-ADA4-804FE8B5058D}" dt="2021-11-29T22:29:52.318" v="561" actId="207"/>
          <ac:spMkLst>
            <pc:docMk/>
            <pc:sldMk cId="1823750727" sldId="1177"/>
            <ac:spMk id="7" creationId="{00000000-0000-0000-0000-000000000000}"/>
          </ac:spMkLst>
        </pc:spChg>
        <pc:spChg chg="mod">
          <ac:chgData name="Chuck Brandt" userId="c858e449-8eec-4d24-8a0e-799242ae9cef" providerId="ADAL" clId="{2F663260-366A-4510-ADA4-804FE8B5058D}" dt="2021-11-29T22:29:52.318" v="561" actId="207"/>
          <ac:spMkLst>
            <pc:docMk/>
            <pc:sldMk cId="1823750727" sldId="1177"/>
            <ac:spMk id="8" creationId="{00000000-0000-0000-0000-000000000000}"/>
          </ac:spMkLst>
        </pc:spChg>
        <pc:spChg chg="mod">
          <ac:chgData name="Chuck Brandt" userId="c858e449-8eec-4d24-8a0e-799242ae9cef" providerId="ADAL" clId="{2F663260-366A-4510-ADA4-804FE8B5058D}" dt="2021-11-29T22:29:52.318" v="561" actId="207"/>
          <ac:spMkLst>
            <pc:docMk/>
            <pc:sldMk cId="1823750727" sldId="1177"/>
            <ac:spMk id="9" creationId="{00000000-0000-0000-0000-000000000000}"/>
          </ac:spMkLst>
        </pc:spChg>
        <pc:spChg chg="mod">
          <ac:chgData name="Chuck Brandt" userId="c858e449-8eec-4d24-8a0e-799242ae9cef" providerId="ADAL" clId="{2F663260-366A-4510-ADA4-804FE8B5058D}" dt="2021-11-29T22:29:52.318" v="561" actId="207"/>
          <ac:spMkLst>
            <pc:docMk/>
            <pc:sldMk cId="1823750727" sldId="1177"/>
            <ac:spMk id="10" creationId="{00000000-0000-0000-0000-000000000000}"/>
          </ac:spMkLst>
        </pc:spChg>
        <pc:spChg chg="del mod">
          <ac:chgData name="Chuck Brandt" userId="c858e449-8eec-4d24-8a0e-799242ae9cef" providerId="ADAL" clId="{2F663260-366A-4510-ADA4-804FE8B5058D}" dt="2021-11-29T22:37:07.238" v="579" actId="478"/>
          <ac:spMkLst>
            <pc:docMk/>
            <pc:sldMk cId="1823750727" sldId="1177"/>
            <ac:spMk id="11" creationId="{00000000-0000-0000-0000-000000000000}"/>
          </ac:spMkLst>
        </pc:spChg>
        <pc:spChg chg="mod">
          <ac:chgData name="Chuck Brandt" userId="c858e449-8eec-4d24-8a0e-799242ae9cef" providerId="ADAL" clId="{2F663260-366A-4510-ADA4-804FE8B5058D}" dt="2021-11-29T22:38:04" v="612" actId="20577"/>
          <ac:spMkLst>
            <pc:docMk/>
            <pc:sldMk cId="1823750727" sldId="1177"/>
            <ac:spMk id="12" creationId="{56BCBE49-8AA9-43B0-8643-6CB532873288}"/>
          </ac:spMkLst>
        </pc:spChg>
        <pc:spChg chg="del mod">
          <ac:chgData name="Chuck Brandt" userId="c858e449-8eec-4d24-8a0e-799242ae9cef" providerId="ADAL" clId="{2F663260-366A-4510-ADA4-804FE8B5058D}" dt="2021-11-29T22:37:10.947" v="580" actId="478"/>
          <ac:spMkLst>
            <pc:docMk/>
            <pc:sldMk cId="1823750727" sldId="1177"/>
            <ac:spMk id="13" creationId="{E1118538-2F8F-4B62-BC3C-D1994A967AE9}"/>
          </ac:spMkLst>
        </pc:spChg>
        <pc:spChg chg="mod">
          <ac:chgData name="Chuck Brandt" userId="c858e449-8eec-4d24-8a0e-799242ae9cef" providerId="ADAL" clId="{2F663260-366A-4510-ADA4-804FE8B5058D}" dt="2021-11-29T22:27:59.752" v="556" actId="1035"/>
          <ac:spMkLst>
            <pc:docMk/>
            <pc:sldMk cId="1823750727" sldId="1177"/>
            <ac:spMk id="14" creationId="{9F04C94F-7099-4D4E-A13D-1DE00EFB8A2E}"/>
          </ac:spMkLst>
        </pc:spChg>
        <pc:spChg chg="mod">
          <ac:chgData name="Chuck Brandt" userId="c858e449-8eec-4d24-8a0e-799242ae9cef" providerId="ADAL" clId="{2F663260-366A-4510-ADA4-804FE8B5058D}" dt="2021-11-29T22:17:11.961" v="76" actId="20577"/>
          <ac:spMkLst>
            <pc:docMk/>
            <pc:sldMk cId="1823750727" sldId="1177"/>
            <ac:spMk id="15" creationId="{1FB2AC6F-79B7-4A76-B837-A51FB1CADD58}"/>
          </ac:spMkLst>
        </pc:spChg>
        <pc:spChg chg="del mod">
          <ac:chgData name="Chuck Brandt" userId="c858e449-8eec-4d24-8a0e-799242ae9cef" providerId="ADAL" clId="{2F663260-366A-4510-ADA4-804FE8B5058D}" dt="2021-11-29T22:37:15.964" v="582" actId="478"/>
          <ac:spMkLst>
            <pc:docMk/>
            <pc:sldMk cId="1823750727" sldId="1177"/>
            <ac:spMk id="16" creationId="{77CFA59D-B535-477B-B9DE-DDFC5E70951D}"/>
          </ac:spMkLst>
        </pc:spChg>
        <pc:spChg chg="del mod">
          <ac:chgData name="Chuck Brandt" userId="c858e449-8eec-4d24-8a0e-799242ae9cef" providerId="ADAL" clId="{2F663260-366A-4510-ADA4-804FE8B5058D}" dt="2021-11-29T22:37:13.185" v="581" actId="478"/>
          <ac:spMkLst>
            <pc:docMk/>
            <pc:sldMk cId="1823750727" sldId="1177"/>
            <ac:spMk id="17" creationId="{8B68243D-E07B-406A-AA69-31537B47017F}"/>
          </ac:spMkLst>
        </pc:spChg>
        <pc:spChg chg="mod">
          <ac:chgData name="Chuck Brandt" userId="c858e449-8eec-4d24-8a0e-799242ae9cef" providerId="ADAL" clId="{2F663260-366A-4510-ADA4-804FE8B5058D}" dt="2021-11-29T22:27:59.752" v="556" actId="1035"/>
          <ac:spMkLst>
            <pc:docMk/>
            <pc:sldMk cId="1823750727" sldId="1177"/>
            <ac:spMk id="18" creationId="{2005A804-D8A5-4BD9-A7D5-04F055601E87}"/>
          </ac:spMkLst>
        </pc:spChg>
        <pc:spChg chg="del mod">
          <ac:chgData name="Chuck Brandt" userId="c858e449-8eec-4d24-8a0e-799242ae9cef" providerId="ADAL" clId="{2F663260-366A-4510-ADA4-804FE8B5058D}" dt="2021-11-29T22:36:51.284" v="576" actId="478"/>
          <ac:spMkLst>
            <pc:docMk/>
            <pc:sldMk cId="1823750727" sldId="1177"/>
            <ac:spMk id="19" creationId="{51D574C1-D7D2-44E5-8406-8BA1DCE4FC7F}"/>
          </ac:spMkLst>
        </pc:spChg>
        <pc:spChg chg="del mod">
          <ac:chgData name="Chuck Brandt" userId="c858e449-8eec-4d24-8a0e-799242ae9cef" providerId="ADAL" clId="{2F663260-366A-4510-ADA4-804FE8B5058D}" dt="2021-11-29T22:36:55.381" v="578" actId="478"/>
          <ac:spMkLst>
            <pc:docMk/>
            <pc:sldMk cId="1823750727" sldId="1177"/>
            <ac:spMk id="20" creationId="{3DFCCFCA-A00D-42A9-A2E7-7AD0B13683D8}"/>
          </ac:spMkLst>
        </pc:spChg>
        <pc:spChg chg="del mod">
          <ac:chgData name="Chuck Brandt" userId="c858e449-8eec-4d24-8a0e-799242ae9cef" providerId="ADAL" clId="{2F663260-366A-4510-ADA4-804FE8B5058D}" dt="2021-11-29T22:36:53.638" v="577" actId="478"/>
          <ac:spMkLst>
            <pc:docMk/>
            <pc:sldMk cId="1823750727" sldId="1177"/>
            <ac:spMk id="21" creationId="{9A9B8183-7B38-4962-96FE-08E49E846B2B}"/>
          </ac:spMkLst>
        </pc:spChg>
        <pc:spChg chg="add mod">
          <ac:chgData name="Chuck Brandt" userId="c858e449-8eec-4d24-8a0e-799242ae9cef" providerId="ADAL" clId="{2F663260-366A-4510-ADA4-804FE8B5058D}" dt="2021-11-29T22:26:24.238" v="527" actId="571"/>
          <ac:spMkLst>
            <pc:docMk/>
            <pc:sldMk cId="1823750727" sldId="1177"/>
            <ac:spMk id="26" creationId="{F4AB8611-5EAF-4073-81F6-789E193ED94F}"/>
          </ac:spMkLst>
        </pc:spChg>
        <pc:spChg chg="add mod">
          <ac:chgData name="Chuck Brandt" userId="c858e449-8eec-4d24-8a0e-799242ae9cef" providerId="ADAL" clId="{2F663260-366A-4510-ADA4-804FE8B5058D}" dt="2021-11-29T22:26:24.238" v="527" actId="571"/>
          <ac:spMkLst>
            <pc:docMk/>
            <pc:sldMk cId="1823750727" sldId="1177"/>
            <ac:spMk id="27" creationId="{AB9AB43D-AB70-44E1-BB88-1F851B3E019A}"/>
          </ac:spMkLst>
        </pc:spChg>
        <pc:spChg chg="add mod">
          <ac:chgData name="Chuck Brandt" userId="c858e449-8eec-4d24-8a0e-799242ae9cef" providerId="ADAL" clId="{2F663260-366A-4510-ADA4-804FE8B5058D}" dt="2021-11-29T22:26:24.238" v="527" actId="571"/>
          <ac:spMkLst>
            <pc:docMk/>
            <pc:sldMk cId="1823750727" sldId="1177"/>
            <ac:spMk id="28" creationId="{54AEC555-E111-434D-AD29-CE60F9AA3B50}"/>
          </ac:spMkLst>
        </pc:spChg>
        <pc:picChg chg="mod">
          <ac:chgData name="Chuck Brandt" userId="c858e449-8eec-4d24-8a0e-799242ae9cef" providerId="ADAL" clId="{2F663260-366A-4510-ADA4-804FE8B5058D}" dt="2021-11-29T22:18:09.450" v="180" actId="14100"/>
          <ac:picMkLst>
            <pc:docMk/>
            <pc:sldMk cId="1823750727" sldId="1177"/>
            <ac:picMk id="22" creationId="{DE26D0A2-4AAF-47BE-B1D2-04A090473E32}"/>
          </ac:picMkLst>
        </pc:picChg>
        <pc:picChg chg="add mod">
          <ac:chgData name="Chuck Brandt" userId="c858e449-8eec-4d24-8a0e-799242ae9cef" providerId="ADAL" clId="{2F663260-366A-4510-ADA4-804FE8B5058D}" dt="2021-11-29T22:26:24.238" v="527" actId="571"/>
          <ac:picMkLst>
            <pc:docMk/>
            <pc:sldMk cId="1823750727" sldId="1177"/>
            <ac:picMk id="24" creationId="{C1465DA9-2012-4C33-AC8B-3BABC56137DA}"/>
          </ac:picMkLst>
        </pc:picChg>
        <pc:picChg chg="del">
          <ac:chgData name="Chuck Brandt" userId="c858e449-8eec-4d24-8a0e-799242ae9cef" providerId="ADAL" clId="{2F663260-366A-4510-ADA4-804FE8B5058D}" dt="2021-11-29T22:27:29.106" v="532" actId="478"/>
          <ac:picMkLst>
            <pc:docMk/>
            <pc:sldMk cId="1823750727" sldId="1177"/>
            <ac:picMk id="25" creationId="{693DD975-9EE0-4C1C-BF27-AC3F437E2183}"/>
          </ac:picMkLst>
        </pc:picChg>
        <pc:picChg chg="add del mod">
          <ac:chgData name="Chuck Brandt" userId="c858e449-8eec-4d24-8a0e-799242ae9cef" providerId="ADAL" clId="{2F663260-366A-4510-ADA4-804FE8B5058D}" dt="2021-11-29T22:36:46.805" v="574" actId="478"/>
          <ac:picMkLst>
            <pc:docMk/>
            <pc:sldMk cId="1823750727" sldId="1177"/>
            <ac:picMk id="29" creationId="{FD790DDA-6ABC-4BE8-8C62-28D32624DD74}"/>
          </ac:picMkLst>
        </pc:picChg>
      </pc:sldChg>
      <pc:sldMasterChg chg="del delSldLayout">
        <pc:chgData name="Chuck Brandt" userId="c858e449-8eec-4d24-8a0e-799242ae9cef" providerId="ADAL" clId="{2F663260-366A-4510-ADA4-804FE8B5058D}" dt="2021-11-29T22:32:19.002" v="569" actId="2696"/>
        <pc:sldMasterMkLst>
          <pc:docMk/>
          <pc:sldMasterMk cId="173670444" sldId="2147483662"/>
        </pc:sldMasterMkLst>
        <pc:sldLayoutChg chg="del">
          <pc:chgData name="Chuck Brandt" userId="c858e449-8eec-4d24-8a0e-799242ae9cef" providerId="ADAL" clId="{2F663260-366A-4510-ADA4-804FE8B5058D}" dt="2021-11-29T22:32:19.002" v="569" actId="2696"/>
          <pc:sldLayoutMkLst>
            <pc:docMk/>
            <pc:sldMasterMk cId="173670444" sldId="2147483662"/>
            <pc:sldLayoutMk cId="119207055" sldId="2147483663"/>
          </pc:sldLayoutMkLst>
        </pc:sldLayoutChg>
        <pc:sldLayoutChg chg="del">
          <pc:chgData name="Chuck Brandt" userId="c858e449-8eec-4d24-8a0e-799242ae9cef" providerId="ADAL" clId="{2F663260-366A-4510-ADA4-804FE8B5058D}" dt="2021-11-29T22:32:19.002" v="569" actId="2696"/>
          <pc:sldLayoutMkLst>
            <pc:docMk/>
            <pc:sldMasterMk cId="173670444" sldId="2147483662"/>
            <pc:sldLayoutMk cId="2878691826" sldId="2147483664"/>
          </pc:sldLayoutMkLst>
        </pc:sldLayoutChg>
        <pc:sldLayoutChg chg="del">
          <pc:chgData name="Chuck Brandt" userId="c858e449-8eec-4d24-8a0e-799242ae9cef" providerId="ADAL" clId="{2F663260-366A-4510-ADA4-804FE8B5058D}" dt="2021-11-29T22:32:19.002" v="569" actId="2696"/>
          <pc:sldLayoutMkLst>
            <pc:docMk/>
            <pc:sldMasterMk cId="173670444" sldId="2147483662"/>
            <pc:sldLayoutMk cId="563534906" sldId="2147483665"/>
          </pc:sldLayoutMkLst>
        </pc:sldLayoutChg>
        <pc:sldLayoutChg chg="del">
          <pc:chgData name="Chuck Brandt" userId="c858e449-8eec-4d24-8a0e-799242ae9cef" providerId="ADAL" clId="{2F663260-366A-4510-ADA4-804FE8B5058D}" dt="2021-11-29T22:32:19.002" v="569" actId="2696"/>
          <pc:sldLayoutMkLst>
            <pc:docMk/>
            <pc:sldMasterMk cId="173670444" sldId="2147483662"/>
            <pc:sldLayoutMk cId="1583359041" sldId="2147483666"/>
          </pc:sldLayoutMkLst>
        </pc:sldLayoutChg>
        <pc:sldLayoutChg chg="del">
          <pc:chgData name="Chuck Brandt" userId="c858e449-8eec-4d24-8a0e-799242ae9cef" providerId="ADAL" clId="{2F663260-366A-4510-ADA4-804FE8B5058D}" dt="2021-11-29T22:32:19.002" v="569" actId="2696"/>
          <pc:sldLayoutMkLst>
            <pc:docMk/>
            <pc:sldMasterMk cId="173670444" sldId="2147483662"/>
            <pc:sldLayoutMk cId="1801878796" sldId="2147483667"/>
          </pc:sldLayoutMkLst>
        </pc:sldLayoutChg>
        <pc:sldLayoutChg chg="del">
          <pc:chgData name="Chuck Brandt" userId="c858e449-8eec-4d24-8a0e-799242ae9cef" providerId="ADAL" clId="{2F663260-366A-4510-ADA4-804FE8B5058D}" dt="2021-11-29T22:32:19.002" v="569" actId="2696"/>
          <pc:sldLayoutMkLst>
            <pc:docMk/>
            <pc:sldMasterMk cId="173670444" sldId="2147483662"/>
            <pc:sldLayoutMk cId="2192354412" sldId="2147483668"/>
          </pc:sldLayoutMkLst>
        </pc:sldLayoutChg>
        <pc:sldLayoutChg chg="del">
          <pc:chgData name="Chuck Brandt" userId="c858e449-8eec-4d24-8a0e-799242ae9cef" providerId="ADAL" clId="{2F663260-366A-4510-ADA4-804FE8B5058D}" dt="2021-11-29T22:32:19.002" v="569" actId="2696"/>
          <pc:sldLayoutMkLst>
            <pc:docMk/>
            <pc:sldMasterMk cId="173670444" sldId="2147483662"/>
            <pc:sldLayoutMk cId="2577085125" sldId="2147483669"/>
          </pc:sldLayoutMkLst>
        </pc:sldLayoutChg>
        <pc:sldLayoutChg chg="del">
          <pc:chgData name="Chuck Brandt" userId="c858e449-8eec-4d24-8a0e-799242ae9cef" providerId="ADAL" clId="{2F663260-366A-4510-ADA4-804FE8B5058D}" dt="2021-11-29T22:32:19.002" v="569" actId="2696"/>
          <pc:sldLayoutMkLst>
            <pc:docMk/>
            <pc:sldMasterMk cId="173670444" sldId="2147483662"/>
            <pc:sldLayoutMk cId="3192906783" sldId="2147483670"/>
          </pc:sldLayoutMkLst>
        </pc:sldLayoutChg>
        <pc:sldLayoutChg chg="del">
          <pc:chgData name="Chuck Brandt" userId="c858e449-8eec-4d24-8a0e-799242ae9cef" providerId="ADAL" clId="{2F663260-366A-4510-ADA4-804FE8B5058D}" dt="2021-11-29T22:32:19.002" v="569" actId="2696"/>
          <pc:sldLayoutMkLst>
            <pc:docMk/>
            <pc:sldMasterMk cId="173670444" sldId="2147483662"/>
            <pc:sldLayoutMk cId="527454675" sldId="2147483671"/>
          </pc:sldLayoutMkLst>
        </pc:sldLayoutChg>
        <pc:sldLayoutChg chg="del">
          <pc:chgData name="Chuck Brandt" userId="c858e449-8eec-4d24-8a0e-799242ae9cef" providerId="ADAL" clId="{2F663260-366A-4510-ADA4-804FE8B5058D}" dt="2021-11-29T22:32:19.002" v="569" actId="2696"/>
          <pc:sldLayoutMkLst>
            <pc:docMk/>
            <pc:sldMasterMk cId="173670444" sldId="2147483662"/>
            <pc:sldLayoutMk cId="3544263626" sldId="2147483672"/>
          </pc:sldLayoutMkLst>
        </pc:sldLayoutChg>
        <pc:sldLayoutChg chg="del">
          <pc:chgData name="Chuck Brandt" userId="c858e449-8eec-4d24-8a0e-799242ae9cef" providerId="ADAL" clId="{2F663260-366A-4510-ADA4-804FE8B5058D}" dt="2021-11-29T22:32:19.002" v="569" actId="2696"/>
          <pc:sldLayoutMkLst>
            <pc:docMk/>
            <pc:sldMasterMk cId="173670444" sldId="2147483662"/>
            <pc:sldLayoutMk cId="2571697129" sldId="2147483673"/>
          </pc:sldLayoutMkLst>
        </pc:sldLayoutChg>
        <pc:sldLayoutChg chg="del">
          <pc:chgData name="Chuck Brandt" userId="c858e449-8eec-4d24-8a0e-799242ae9cef" providerId="ADAL" clId="{2F663260-366A-4510-ADA4-804FE8B5058D}" dt="2021-11-29T22:32:19.002" v="569" actId="2696"/>
          <pc:sldLayoutMkLst>
            <pc:docMk/>
            <pc:sldMasterMk cId="173670444" sldId="2147483662"/>
            <pc:sldLayoutMk cId="3053383561" sldId="2147483674"/>
          </pc:sldLayoutMkLst>
        </pc:sldLayoutChg>
        <pc:sldLayoutChg chg="del">
          <pc:chgData name="Chuck Brandt" userId="c858e449-8eec-4d24-8a0e-799242ae9cef" providerId="ADAL" clId="{2F663260-366A-4510-ADA4-804FE8B5058D}" dt="2021-11-29T22:32:19.002" v="569" actId="2696"/>
          <pc:sldLayoutMkLst>
            <pc:docMk/>
            <pc:sldMasterMk cId="173670444" sldId="2147483662"/>
            <pc:sldLayoutMk cId="1804950256" sldId="2147483675"/>
          </pc:sldLayoutMkLst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9501430-C2E6-45B7-9742-8A4FF43A5CB8}" type="datetimeFigureOut">
              <a:rPr lang="en-US" smtClean="0"/>
              <a:t>1/7/2023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0333351-61DD-4423-A15B-B658953A36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70693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BF19CE1-EAEB-4FC0-988C-F2B5F0BDAD6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114308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 rot="19771789">
            <a:off x="1385977" y="2528469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19900">
                <a:solidFill>
                  <a:schemeClr val="bg1">
                    <a:lumMod val="85000"/>
                  </a:schemeClr>
                </a:solidFill>
              </a:defRPr>
            </a:lvl1pPr>
          </a:lstStyle>
          <a:p>
            <a:r>
              <a:rPr lang="en-US"/>
              <a:t>DRAFT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735883A-CE7B-4E33-8388-BF10A6272C46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1/7/2023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EC571BA-5DC9-4519-B76C-AC653F669A0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8882377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35883A-CE7B-4E33-8388-BF10A6272C46}" type="datetimeFigureOut">
              <a:rPr lang="en-US" smtClean="0"/>
              <a:t>1/7/2023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C571BA-5DC9-4519-B76C-AC653F669A08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7289ECB-861A-478F-AEC5-473F1380E853}"/>
              </a:ext>
            </a:extLst>
          </p:cNvPr>
          <p:cNvSpPr/>
          <p:nvPr userDrawn="1"/>
        </p:nvSpPr>
        <p:spPr>
          <a:xfrm>
            <a:off x="0" y="6619285"/>
            <a:ext cx="12192000" cy="264114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57289ECB-861A-478F-AEC5-473F1380E853}"/>
              </a:ext>
            </a:extLst>
          </p:cNvPr>
          <p:cNvSpPr/>
          <p:nvPr userDrawn="1"/>
        </p:nvSpPr>
        <p:spPr>
          <a:xfrm>
            <a:off x="0" y="914401"/>
            <a:ext cx="12192000" cy="72828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ectangle 1"/>
          <p:cNvSpPr/>
          <p:nvPr userDrawn="1"/>
        </p:nvSpPr>
        <p:spPr>
          <a:xfrm>
            <a:off x="0" y="0"/>
            <a:ext cx="1434164" cy="98722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101" y="0"/>
            <a:ext cx="1115207" cy="11165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25052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399085" y="90007"/>
            <a:ext cx="976097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[INSERT Proposal Title:]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399084" y="575948"/>
            <a:ext cx="9752187" cy="33855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[INSERT Prime</a:t>
            </a:r>
            <a:r>
              <a:rPr lang="en-US" sz="1600" dirty="0">
                <a:latin typeface="Calibri" panose="020F0502020204030204"/>
              </a:rPr>
              <a:t> Organization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,</a:t>
            </a:r>
            <a:r>
              <a:rPr lang="en-US" sz="1600" dirty="0">
                <a:latin typeface="Calibri" panose="020F0502020204030204"/>
              </a:rPr>
              <a:t> 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PI, </a:t>
            </a:r>
            <a:r>
              <a:rPr kumimoji="0" lang="en-US" sz="16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MII, Participating 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Organizations]</a:t>
            </a:r>
          </a:p>
        </p:txBody>
      </p:sp>
      <p:sp>
        <p:nvSpPr>
          <p:cNvPr id="7" name="Rectangle 6"/>
          <p:cNvSpPr/>
          <p:nvPr/>
        </p:nvSpPr>
        <p:spPr>
          <a:xfrm>
            <a:off x="157859" y="1056303"/>
            <a:ext cx="5943600" cy="2743200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7859" y="3835515"/>
            <a:ext cx="5943600" cy="2743201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6090541" y="1056303"/>
            <a:ext cx="5943600" cy="2743200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6099333" y="3835516"/>
            <a:ext cx="5943600" cy="2743200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608D7B7-4084-4BE2-930C-82A65A37D801}"/>
              </a:ext>
            </a:extLst>
          </p:cNvPr>
          <p:cNvSpPr txBox="1"/>
          <p:nvPr/>
        </p:nvSpPr>
        <p:spPr>
          <a:xfrm>
            <a:off x="186360" y="1072972"/>
            <a:ext cx="1039965" cy="307777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Description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9F04C94F-7099-4D4E-A13D-1DE00EFB8A2E}"/>
              </a:ext>
            </a:extLst>
          </p:cNvPr>
          <p:cNvSpPr txBox="1"/>
          <p:nvPr/>
        </p:nvSpPr>
        <p:spPr>
          <a:xfrm>
            <a:off x="186360" y="3844918"/>
            <a:ext cx="941220" cy="307777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Delivering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1FB2AC6F-79B7-4A76-B837-A51FB1CADD58}"/>
              </a:ext>
            </a:extLst>
          </p:cNvPr>
          <p:cNvSpPr txBox="1"/>
          <p:nvPr/>
        </p:nvSpPr>
        <p:spPr>
          <a:xfrm>
            <a:off x="6129960" y="1072972"/>
            <a:ext cx="1626279" cy="307777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Technical Approach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2005A804-D8A5-4BD9-A7D5-04F055601E87}"/>
              </a:ext>
            </a:extLst>
          </p:cNvPr>
          <p:cNvSpPr txBox="1"/>
          <p:nvPr/>
        </p:nvSpPr>
        <p:spPr>
          <a:xfrm>
            <a:off x="6129960" y="3842784"/>
            <a:ext cx="795667" cy="307777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Benefits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56BCBE49-8AA9-43B0-8643-6CB532873288}"/>
              </a:ext>
            </a:extLst>
          </p:cNvPr>
          <p:cNvSpPr txBox="1"/>
          <p:nvPr/>
        </p:nvSpPr>
        <p:spPr>
          <a:xfrm>
            <a:off x="545721" y="6565739"/>
            <a:ext cx="8243277" cy="36933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1" dirty="0">
                <a:latin typeface="Calibri" panose="020F0502020204030204"/>
              </a:rPr>
              <a:t>Special T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opic </a:t>
            </a:r>
            <a:r>
              <a:rPr lang="en-US" b="1" dirty="0">
                <a:latin typeface="Calibri" panose="020F0502020204030204"/>
              </a:rPr>
              <a:t>A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rea</a:t>
            </a:r>
            <a:r>
              <a:rPr lang="en-US" b="1" dirty="0">
                <a:latin typeface="Calibri" panose="020F0502020204030204"/>
              </a:rPr>
              <a:t>: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[</a:t>
            </a:r>
            <a:r>
              <a:rPr lang="en-US" b="1" dirty="0">
                <a:latin typeface="Calibri" panose="020F0502020204030204"/>
              </a:rPr>
              <a:t>Insert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lang="en-US" b="1" dirty="0">
                <a:latin typeface="Calibri" panose="020F0502020204030204"/>
              </a:rPr>
              <a:t>STA1-8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]</a:t>
            </a:r>
          </a:p>
        </p:txBody>
      </p:sp>
      <p:pic>
        <p:nvPicPr>
          <p:cNvPr id="22" name="Picture 21">
            <a:extLst>
              <a:ext uri="{FF2B5EF4-FFF2-40B4-BE49-F238E27FC236}">
                <a16:creationId xmlns:a16="http://schemas.microsoft.com/office/drawing/2014/main" id="{DE26D0A2-4AAF-47BE-B1D2-04A090473E32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332" b="24660"/>
          <a:stretch/>
        </p:blipFill>
        <p:spPr>
          <a:xfrm>
            <a:off x="9937103" y="1344756"/>
            <a:ext cx="1966339" cy="2027447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E265903A-00D0-4C94-9588-592CE65AC362}"/>
              </a:ext>
            </a:extLst>
          </p:cNvPr>
          <p:cNvSpPr txBox="1"/>
          <p:nvPr/>
        </p:nvSpPr>
        <p:spPr>
          <a:xfrm rot="18920592">
            <a:off x="10468740" y="1835259"/>
            <a:ext cx="793229" cy="52322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1400" b="1" dirty="0"/>
              <a:t>SAMPLE</a:t>
            </a:r>
          </a:p>
          <a:p>
            <a:pPr algn="ctr"/>
            <a:r>
              <a:rPr lang="en-US" sz="1400" b="1" dirty="0"/>
              <a:t>IMAGE</a:t>
            </a:r>
          </a:p>
        </p:txBody>
      </p:sp>
    </p:spTree>
    <p:extLst>
      <p:ext uri="{BB962C8B-B14F-4D97-AF65-F5344CB8AC3E}">
        <p14:creationId xmlns:p14="http://schemas.microsoft.com/office/powerpoint/2010/main" val="18237507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7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277</TotalTime>
  <Words>34</Words>
  <Application>Microsoft Office PowerPoint</Application>
  <PresentationFormat>Widescreen</PresentationFormat>
  <Paragraphs>10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7_Office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Chuck Brandt</dc:creator>
  <cp:lastModifiedBy>Conner, Brett  P CTR OSD OUSD RE</cp:lastModifiedBy>
  <cp:revision>15</cp:revision>
  <dcterms:created xsi:type="dcterms:W3CDTF">2019-02-28T21:01:48Z</dcterms:created>
  <dcterms:modified xsi:type="dcterms:W3CDTF">2023-01-07T19:53:17Z</dcterms:modified>
</cp:coreProperties>
</file>